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692900" cy="98679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7" roundtripDataSignature="AMtx7mjTAY5YA5INMix4mFPexSplNx2Qr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5" d="100"/>
          <a:sy n="105" d="100"/>
        </p:scale>
        <p:origin x="1794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7" Type="http://customschemas.google.com/relationships/presentationmetadata" Target="metadata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ableStyles" Target="tableStyles.xml"/><Relationship Id="rId10" Type="http://schemas.openxmlformats.org/officeDocument/2006/relationships/theme" Target="theme/theme1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15700" y="740075"/>
            <a:ext cx="4462150" cy="37004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69275" y="4687250"/>
            <a:ext cx="5354300" cy="44405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69275" y="4687250"/>
            <a:ext cx="5354300" cy="444055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881063" y="739775"/>
            <a:ext cx="4932362" cy="3700463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3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4" name="Google Shape;14;p3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2"/>
          <p:cNvSpPr txBox="1">
            <a:spLocks noGrp="1"/>
          </p:cNvSpPr>
          <p:nvPr>
            <p:ph type="body" idx="1"/>
          </p:nvPr>
        </p:nvSpPr>
        <p:spPr>
          <a:xfrm rot="5400000">
            <a:off x="2309018" y="-251619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2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2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>
            <a:spLocks noGrp="1"/>
          </p:cNvSpPr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3"/>
          <p:cNvSpPr txBox="1">
            <a:spLocks noGrp="1"/>
          </p:cNvSpPr>
          <p:nvPr>
            <p:ph type="body" idx="1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3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3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3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4"/>
          <p:cNvSpPr txBox="1"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4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5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5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6"/>
          <p:cNvSpPr txBox="1"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sz="4000" b="1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6"/>
          <p:cNvSpPr txBox="1"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marL="914400" lvl="1" indent="-2286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marL="1371600" lvl="2" indent="-228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marL="1828800" lvl="3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marL="2286000" lvl="4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marL="2743200" lvl="5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marL="3200400" lvl="6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marL="3657600" lvl="7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marL="4114800" lvl="8" indent="-228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6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6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6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7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36" name="Google Shape;36;p7"/>
          <p:cNvSpPr txBox="1">
            <a:spLocks noGrp="1"/>
          </p:cNvSpPr>
          <p:nvPr>
            <p:ph type="body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endParaRPr/>
          </a:p>
        </p:txBody>
      </p:sp>
      <p:sp>
        <p:nvSpPr>
          <p:cNvPr id="37" name="Google Shape;37;p7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7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7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8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8"/>
          <p:cNvSpPr txBox="1"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3" name="Google Shape;43;p8"/>
          <p:cNvSpPr txBox="1">
            <a:spLocks noGrp="1"/>
          </p:cNvSpPr>
          <p:nvPr>
            <p:ph type="body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44" name="Google Shape;44;p8"/>
          <p:cNvSpPr txBox="1">
            <a:spLocks noGrp="1"/>
          </p:cNvSpPr>
          <p:nvPr>
            <p:ph type="body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5" name="Google Shape;45;p8"/>
          <p:cNvSpPr txBox="1">
            <a:spLocks noGrp="1"/>
          </p:cNvSpPr>
          <p:nvPr>
            <p:ph type="body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endParaRPr/>
          </a:p>
        </p:txBody>
      </p:sp>
      <p:sp>
        <p:nvSpPr>
          <p:cNvPr id="46" name="Google Shape;46;p8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8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8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9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9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9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9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0"/>
          <p:cNvSpPr txBox="1"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marL="1371600" lvl="2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marL="2286000" lvl="4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marL="2743200" lvl="5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0"/>
          <p:cNvSpPr txBox="1">
            <a:spLocks noGrp="1"/>
          </p:cNvSpPr>
          <p:nvPr>
            <p:ph type="body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58" name="Google Shape;58;p10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0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0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1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1"/>
          <p:cNvSpPr>
            <a:spLocks noGrp="1"/>
          </p:cNvSpPr>
          <p:nvPr>
            <p:ph type="pic" idx="2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R="0" lvl="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4" name="Google Shape;64;p11"/>
          <p:cNvSpPr txBox="1">
            <a:spLocks noGrp="1"/>
          </p:cNvSpPr>
          <p:nvPr>
            <p:ph type="body" idx="1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endParaRPr/>
          </a:p>
        </p:txBody>
      </p:sp>
      <p:sp>
        <p:nvSpPr>
          <p:cNvPr id="65" name="Google Shape;65;p11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1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1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2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31800" algn="l" rtl="0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406400" algn="l" rtl="0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81000" algn="l" rtl="0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55600" algn="l" rtl="0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2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4" name="Google Shape;84;p1"/>
          <p:cNvPicPr preferRelativeResize="0">
            <a:picLocks noGrp="1"/>
          </p:cNvPicPr>
          <p:nvPr>
            <p:ph type="body" idx="4294967295"/>
          </p:nvPr>
        </p:nvPicPr>
        <p:blipFill>
          <a:blip r:embed="rId3"/>
          <a:srcRect/>
          <a:stretch/>
        </p:blipFill>
        <p:spPr>
          <a:xfrm>
            <a:off x="1619672" y="1009674"/>
            <a:ext cx="1192488" cy="835148"/>
          </a:xfrm>
          <a:prstGeom prst="rect">
            <a:avLst/>
          </a:prstGeom>
          <a:noFill/>
          <a:ln>
            <a:noFill/>
          </a:ln>
        </p:spPr>
      </p:pic>
      <p:sp>
        <p:nvSpPr>
          <p:cNvPr id="85" name="Google Shape;85;p1"/>
          <p:cNvSpPr txBox="1"/>
          <p:nvPr/>
        </p:nvSpPr>
        <p:spPr>
          <a:xfrm>
            <a:off x="899592" y="260648"/>
            <a:ext cx="2592288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0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MENKIND</a:t>
            </a:r>
            <a:endParaRPr sz="4000" b="1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" name="Google Shape;86;p1"/>
          <p:cNvSpPr txBox="1"/>
          <p:nvPr/>
        </p:nvSpPr>
        <p:spPr>
          <a:xfrm>
            <a:off x="1043608" y="1916832"/>
            <a:ext cx="2462906" cy="116955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 number: </a:t>
            </a:r>
            <a:r>
              <a:rPr lang="en-GB" b="0" i="0" dirty="0">
                <a:solidFill>
                  <a:srgbClr val="262626"/>
                </a:solidFill>
                <a:effectLst/>
                <a:latin typeface="Open Sans" panose="020B0606030504020204" pitchFamily="34" charset="0"/>
              </a:rPr>
              <a:t>804724</a:t>
            </a:r>
            <a:endParaRPr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Item number: </a:t>
            </a:r>
            <a:r>
              <a:rPr lang="en-GB" dirty="0"/>
              <a:t>92042</a:t>
            </a:r>
            <a:endParaRPr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Gross weight: 8.5</a:t>
            </a:r>
            <a:endParaRPr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Net weight: 7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.5</a:t>
            </a:r>
            <a:endParaRPr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Ctn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Qty: 8</a:t>
            </a:r>
            <a:endParaRPr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87" name="Google Shape;87;p1"/>
          <p:cNvPicPr preferRelativeResize="0"/>
          <p:nvPr/>
        </p:nvPicPr>
        <p:blipFill>
          <a:blip r:embed="rId3"/>
          <a:srcRect/>
          <a:stretch/>
        </p:blipFill>
        <p:spPr>
          <a:xfrm>
            <a:off x="1619672" y="4394050"/>
            <a:ext cx="1192488" cy="835148"/>
          </a:xfrm>
          <a:prstGeom prst="rect">
            <a:avLst/>
          </a:prstGeom>
          <a:noFill/>
          <a:ln>
            <a:noFill/>
          </a:ln>
        </p:spPr>
      </p:pic>
      <p:sp>
        <p:nvSpPr>
          <p:cNvPr id="88" name="Google Shape;88;p1"/>
          <p:cNvSpPr txBox="1"/>
          <p:nvPr/>
        </p:nvSpPr>
        <p:spPr>
          <a:xfrm>
            <a:off x="899591" y="3645023"/>
            <a:ext cx="2770769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MENKIND</a:t>
            </a:r>
            <a:endParaRPr sz="40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" name="Google Shape;89;p1"/>
          <p:cNvSpPr txBox="1"/>
          <p:nvPr/>
        </p:nvSpPr>
        <p:spPr>
          <a:xfrm>
            <a:off x="1043608" y="5301208"/>
            <a:ext cx="2304256" cy="1200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 number: </a:t>
            </a:r>
            <a:r>
              <a:rPr lang="en-GB" b="0" i="0" dirty="0">
                <a:solidFill>
                  <a:srgbClr val="262626"/>
                </a:solidFill>
                <a:effectLst/>
                <a:latin typeface="Open Sans" panose="020B0606030504020204" pitchFamily="34" charset="0"/>
              </a:rPr>
              <a:t>804724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Item number: </a:t>
            </a:r>
            <a:r>
              <a:rPr lang="en-GB" dirty="0"/>
              <a:t>92042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Gross weight: 8.5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Net weight: 7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.5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Ctn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Qty: 8</a:t>
            </a:r>
          </a:p>
        </p:txBody>
      </p:sp>
      <p:pic>
        <p:nvPicPr>
          <p:cNvPr id="90" name="Google Shape;90;p1"/>
          <p:cNvPicPr preferRelativeResize="0"/>
          <p:nvPr/>
        </p:nvPicPr>
        <p:blipFill>
          <a:blip r:embed="rId3"/>
          <a:srcRect/>
          <a:stretch/>
        </p:blipFill>
        <p:spPr>
          <a:xfrm>
            <a:off x="6372200" y="1009674"/>
            <a:ext cx="1192488" cy="835148"/>
          </a:xfrm>
          <a:prstGeom prst="rect">
            <a:avLst/>
          </a:prstGeom>
          <a:noFill/>
          <a:ln>
            <a:noFill/>
          </a:ln>
        </p:spPr>
      </p:pic>
      <p:sp>
        <p:nvSpPr>
          <p:cNvPr id="91" name="Google Shape;91;p1"/>
          <p:cNvSpPr txBox="1"/>
          <p:nvPr/>
        </p:nvSpPr>
        <p:spPr>
          <a:xfrm>
            <a:off x="5652120" y="260648"/>
            <a:ext cx="2592288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MENKIND</a:t>
            </a:r>
            <a:endParaRPr sz="40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" name="Google Shape;92;p1"/>
          <p:cNvSpPr txBox="1"/>
          <p:nvPr/>
        </p:nvSpPr>
        <p:spPr>
          <a:xfrm>
            <a:off x="5796136" y="1916832"/>
            <a:ext cx="2462906" cy="1200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 number: </a:t>
            </a:r>
            <a:r>
              <a:rPr lang="en-GB" b="0" i="0" dirty="0">
                <a:solidFill>
                  <a:srgbClr val="262626"/>
                </a:solidFill>
                <a:effectLst/>
                <a:latin typeface="Open Sans" panose="020B0606030504020204" pitchFamily="34" charset="0"/>
              </a:rPr>
              <a:t>804724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Item number: </a:t>
            </a:r>
            <a:r>
              <a:rPr lang="en-GB" dirty="0"/>
              <a:t>92042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Gross weight: 8.5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Net weight: 7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.5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Ctn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Qty: 8</a:t>
            </a:r>
          </a:p>
        </p:txBody>
      </p:sp>
      <p:pic>
        <p:nvPicPr>
          <p:cNvPr id="93" name="Google Shape;93;p1"/>
          <p:cNvPicPr preferRelativeResize="0"/>
          <p:nvPr/>
        </p:nvPicPr>
        <p:blipFill>
          <a:blip r:embed="rId3"/>
          <a:srcRect/>
          <a:stretch/>
        </p:blipFill>
        <p:spPr>
          <a:xfrm>
            <a:off x="6372200" y="4394050"/>
            <a:ext cx="1192488" cy="835148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"/>
          <p:cNvSpPr txBox="1"/>
          <p:nvPr/>
        </p:nvSpPr>
        <p:spPr>
          <a:xfrm>
            <a:off x="5652119" y="3645023"/>
            <a:ext cx="2770769" cy="70788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0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MENKIND</a:t>
            </a:r>
            <a:endParaRPr sz="4000" b="1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" name="Google Shape;95;p1"/>
          <p:cNvSpPr txBox="1"/>
          <p:nvPr/>
        </p:nvSpPr>
        <p:spPr>
          <a:xfrm>
            <a:off x="5796136" y="5301208"/>
            <a:ext cx="2304256" cy="1200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 number: </a:t>
            </a:r>
            <a:r>
              <a:rPr lang="en-GB" i="0" dirty="0">
                <a:solidFill>
                  <a:srgbClr val="262626"/>
                </a:solidFill>
                <a:effectLst/>
                <a:latin typeface="Open Sans" panose="020B0606030504020204" pitchFamily="34" charset="0"/>
              </a:rPr>
              <a:t>804724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Item number: </a:t>
            </a:r>
            <a:r>
              <a:rPr lang="en-GB" dirty="0"/>
              <a:t>92042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Gross weight: 8.5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Net weight: 7</a:t>
            </a:r>
            <a:r>
              <a:rPr lang="en-GB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.5</a:t>
            </a:r>
            <a:endParaRPr lang="en-GB" sz="14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Ctn</a:t>
            </a:r>
            <a:r>
              <a:rPr lang="en-GB" sz="14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Qty: 8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84</Words>
  <Application>Microsoft Office PowerPoint</Application>
  <PresentationFormat>On-screen Show (4:3)</PresentationFormat>
  <Paragraphs>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Open Sans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Alex Campbell</dc:creator>
  <cp:lastModifiedBy>Gift Republic</cp:lastModifiedBy>
  <cp:revision>15</cp:revision>
  <dcterms:created xsi:type="dcterms:W3CDTF">2014-08-06T15:44:21Z</dcterms:created>
  <dcterms:modified xsi:type="dcterms:W3CDTF">2024-01-08T07:33:28Z</dcterms:modified>
</cp:coreProperties>
</file>